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82F5-2B69-4A0C-91D7-D27A59A59793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3643B-A949-4379-A47E-2F80C3944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879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82F5-2B69-4A0C-91D7-D27A59A59793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3643B-A949-4379-A47E-2F80C3944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800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82F5-2B69-4A0C-91D7-D27A59A59793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3643B-A949-4379-A47E-2F80C3944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664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82F5-2B69-4A0C-91D7-D27A59A59793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3643B-A949-4379-A47E-2F80C3944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052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82F5-2B69-4A0C-91D7-D27A59A59793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3643B-A949-4379-A47E-2F80C3944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475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82F5-2B69-4A0C-91D7-D27A59A59793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3643B-A949-4379-A47E-2F80C3944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34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82F5-2B69-4A0C-91D7-D27A59A59793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3643B-A949-4379-A47E-2F80C3944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723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82F5-2B69-4A0C-91D7-D27A59A59793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3643B-A949-4379-A47E-2F80C3944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630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82F5-2B69-4A0C-91D7-D27A59A59793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3643B-A949-4379-A47E-2F80C3944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25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82F5-2B69-4A0C-91D7-D27A59A59793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3643B-A949-4379-A47E-2F80C3944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016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82F5-2B69-4A0C-91D7-D27A59A59793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3643B-A949-4379-A47E-2F80C3944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609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B82F5-2B69-4A0C-91D7-D27A59A59793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3643B-A949-4379-A47E-2F80C3944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56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209800"/>
          </a:xfrm>
        </p:spPr>
        <p:txBody>
          <a:bodyPr/>
          <a:lstStyle/>
          <a:p>
            <a:r>
              <a:rPr lang="en-US" b="1" dirty="0" smtClean="0">
                <a:latin typeface="Baskerville Old Face" pitchFamily="18" charset="0"/>
              </a:rPr>
              <a:t>COMMUNICABLE DISEASES</a:t>
            </a:r>
            <a:endParaRPr lang="en-US" b="1" dirty="0">
              <a:latin typeface="Baskerville Old Fac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ambrewer\AppData\Local\Microsoft\Windows\Temporary Internet Files\Content.IE5\S56GNMV9\MC90043873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362200"/>
            <a:ext cx="556260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96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Baskerville Old Face" pitchFamily="18" charset="0"/>
              </a:rPr>
              <a:t>COMMON COMMUNICABLE DISEASES</a:t>
            </a:r>
            <a:endParaRPr lang="en-US" b="1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COMMON COMMUNICABLE DISEASE IS THE </a:t>
            </a:r>
            <a:r>
              <a:rPr lang="en-US" b="1" dirty="0" smtClean="0"/>
              <a:t>COMMON COLD</a:t>
            </a:r>
            <a:r>
              <a:rPr lang="en-US" dirty="0" smtClean="0"/>
              <a:t>. MORE THAN 200 DIFFERENT VIRUSES CAN CAUSE COLDS.</a:t>
            </a:r>
          </a:p>
          <a:p>
            <a:r>
              <a:rPr lang="en-US" dirty="0" smtClean="0"/>
              <a:t>THE SYMPTOMS INCLUDES MILD FEVER, RUNNING NOSE, ITCHY EYES, SNEEZING, COUGHING, SORE THROAT, AND HEADACHE. </a:t>
            </a:r>
          </a:p>
          <a:p>
            <a:r>
              <a:rPr lang="en-US" dirty="0" smtClean="0"/>
              <a:t>YOU NEED TO STAY HOME THE FIRST 24 HOURS  AFTER THEY APPEAR.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CONTAGIOUS PERIOD </a:t>
            </a:r>
            <a:r>
              <a:rPr lang="en-US" i="1" dirty="0" smtClean="0"/>
              <a:t>MEANS THAT IT IS ABLE TO SPREAD TO OTHERS BY DIRECT OR INDIRECT CONTACT.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656877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9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Baskerville Old Face" pitchFamily="18" charset="0"/>
              </a:rPr>
              <a:t>COMMON COMMUNICABLE DISEASES</a:t>
            </a:r>
            <a:endParaRPr lang="en-US" b="1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COMMON COLD</a:t>
            </a:r>
          </a:p>
          <a:p>
            <a:r>
              <a:rPr lang="en-US" b="1" dirty="0" smtClean="0"/>
              <a:t>INFLUENZA</a:t>
            </a:r>
          </a:p>
          <a:p>
            <a:r>
              <a:rPr lang="en-US" b="1" dirty="0" smtClean="0"/>
              <a:t>MONONUCLEOSIS</a:t>
            </a:r>
          </a:p>
          <a:p>
            <a:r>
              <a:rPr lang="en-US" b="1" dirty="0" smtClean="0"/>
              <a:t>HEPATITIS</a:t>
            </a:r>
          </a:p>
          <a:p>
            <a:r>
              <a:rPr lang="en-US" b="1" dirty="0" smtClean="0"/>
              <a:t>TUBERCULOSIS</a:t>
            </a:r>
          </a:p>
          <a:p>
            <a:r>
              <a:rPr lang="en-US" b="1" dirty="0" smtClean="0"/>
              <a:t>STREP THROAT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414498"/>
            <a:ext cx="4548508" cy="3009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001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Baskerville Old Face" pitchFamily="18" charset="0"/>
              </a:rPr>
              <a:t>PREVENTING  COMMUNICABLE DISEASES</a:t>
            </a:r>
            <a:endParaRPr lang="en-US" b="1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STAY AWAY FROM PEOPLE WHO ARE SICK.</a:t>
            </a:r>
          </a:p>
          <a:p>
            <a:r>
              <a:rPr lang="en-US" dirty="0" smtClean="0"/>
              <a:t>WASHING HANDS PROPERLY.</a:t>
            </a:r>
          </a:p>
          <a:p>
            <a:r>
              <a:rPr lang="en-US" dirty="0" smtClean="0"/>
              <a:t>EATING  RIGHT AND STAYING ACTIVE.</a:t>
            </a:r>
          </a:p>
          <a:p>
            <a:r>
              <a:rPr lang="en-US" smtClean="0"/>
              <a:t>RESTING</a:t>
            </a:r>
            <a:endParaRPr lang="en-US" dirty="0" smtClean="0"/>
          </a:p>
          <a:p>
            <a:endParaRPr lang="en-US" b="1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3657600"/>
            <a:ext cx="30480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36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askerville Old Face" pitchFamily="18" charset="0"/>
              </a:rPr>
              <a:t>VACCINES</a:t>
            </a:r>
            <a:endParaRPr lang="en-US" b="1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VACCINES CAN PROTECT YOU FROM MANY COMMUNICABLE DISEASES.</a:t>
            </a:r>
          </a:p>
          <a:p>
            <a:r>
              <a:rPr lang="en-US" sz="2800" dirty="0" smtClean="0"/>
              <a:t>A </a:t>
            </a:r>
            <a:r>
              <a:rPr lang="en-US" sz="2800" b="1" dirty="0" smtClean="0"/>
              <a:t>VACCINE </a:t>
            </a:r>
            <a:r>
              <a:rPr lang="en-US" sz="2800" dirty="0" smtClean="0"/>
              <a:t>IS </a:t>
            </a:r>
            <a:r>
              <a:rPr lang="en-US" sz="2800" i="1" dirty="0" smtClean="0"/>
              <a:t>A DEAD OR WEAKENED PATHOGEN GIVEN TO YOU.</a:t>
            </a:r>
          </a:p>
          <a:p>
            <a:r>
              <a:rPr lang="en-US" sz="2800" dirty="0" smtClean="0"/>
              <a:t>THE </a:t>
            </a:r>
            <a:r>
              <a:rPr lang="en-US" sz="2800" b="1" dirty="0" smtClean="0"/>
              <a:t>ANTIBODIES</a:t>
            </a:r>
            <a:r>
              <a:rPr lang="en-US" sz="2800" dirty="0" smtClean="0"/>
              <a:t> YOU PRODUCE MAKE YOU IMMUNE TO THE DISEASE.</a:t>
            </a:r>
            <a:endParaRPr lang="en-US" sz="2800" dirty="0"/>
          </a:p>
        </p:txBody>
      </p:sp>
      <p:pic>
        <p:nvPicPr>
          <p:cNvPr id="1026" name="Picture 2" descr="C:\Users\ambrewer\AppData\Local\Microsoft\Windows\Temporary Internet Files\Content.IE5\QK2C4CRO\MP90017499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362" y="4724399"/>
            <a:ext cx="3158837" cy="167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30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143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COMMUNICABLE DISEASES</vt:lpstr>
      <vt:lpstr>COMMON COMMUNICABLE DISEASES</vt:lpstr>
      <vt:lpstr>COMMON COMMUNICABLE DISEASES</vt:lpstr>
      <vt:lpstr>PREVENTING  COMMUNICABLE DISEASES</vt:lpstr>
      <vt:lpstr>VACCINES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COMMUNICABLE DISEASES</dc:title>
  <dc:creator>ambrewer</dc:creator>
  <cp:lastModifiedBy>Allen M. Brewer</cp:lastModifiedBy>
  <cp:revision>15</cp:revision>
  <dcterms:created xsi:type="dcterms:W3CDTF">2011-11-15T19:29:04Z</dcterms:created>
  <dcterms:modified xsi:type="dcterms:W3CDTF">2012-11-27T15:09:19Z</dcterms:modified>
</cp:coreProperties>
</file>